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307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289" r:id="rId48"/>
    <p:sldId id="290" r:id="rId49"/>
    <p:sldId id="291" r:id="rId50"/>
    <p:sldId id="292" r:id="rId51"/>
    <p:sldId id="293" r:id="rId52"/>
    <p:sldId id="294" r:id="rId53"/>
  </p:sldIdLst>
  <p:sldSz cx="18291175" cy="10290175"/>
  <p:notesSz cx="6858000" cy="9144000"/>
  <p:defaultTextStyle>
    <a:defPPr>
      <a:defRPr lang="en-US"/>
    </a:defPPr>
    <a:lvl1pPr marL="0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583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166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749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332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914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7497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080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6663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-658" y="-96"/>
      </p:cViewPr>
      <p:guideLst>
        <p:guide orient="horz" pos="3241"/>
        <p:guide pos="57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838" y="3196625"/>
            <a:ext cx="15547499" cy="22057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676" y="5831099"/>
            <a:ext cx="12803823" cy="262971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7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2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6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D9F6-B022-427B-87E3-3F0F993B3C82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6E57-38E7-4967-AB08-E8CDC1A68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404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D9F6-B022-427B-87E3-3F0F993B3C82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6E57-38E7-4967-AB08-E8CDC1A68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867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61102" y="412085"/>
            <a:ext cx="4115514" cy="877999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559" y="412085"/>
            <a:ext cx="12041690" cy="877999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D9F6-B022-427B-87E3-3F0F993B3C82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6E57-38E7-4967-AB08-E8CDC1A68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191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D9F6-B022-427B-87E3-3F0F993B3C82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6E57-38E7-4967-AB08-E8CDC1A68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760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877" y="6612392"/>
            <a:ext cx="15547499" cy="2043743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877" y="4361415"/>
            <a:ext cx="15547499" cy="2250975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583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916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749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8332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91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749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2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66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D9F6-B022-427B-87E3-3F0F993B3C82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6E57-38E7-4967-AB08-E8CDC1A68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996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559" y="2401043"/>
            <a:ext cx="8078602" cy="6791039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8014" y="2401043"/>
            <a:ext cx="8078602" cy="6791039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D9F6-B022-427B-87E3-3F0F993B3C82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6E57-38E7-4967-AB08-E8CDC1A68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268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559" y="2303381"/>
            <a:ext cx="8081779" cy="959940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583" indent="0">
              <a:buNone/>
              <a:defRPr sz="4000" b="1"/>
            </a:lvl2pPr>
            <a:lvl3pPr marL="1829166" indent="0">
              <a:buNone/>
              <a:defRPr sz="3600" b="1"/>
            </a:lvl3pPr>
            <a:lvl4pPr marL="2743749" indent="0">
              <a:buNone/>
              <a:defRPr sz="3200" b="1"/>
            </a:lvl4pPr>
            <a:lvl5pPr marL="3658332" indent="0">
              <a:buNone/>
              <a:defRPr sz="3200" b="1"/>
            </a:lvl5pPr>
            <a:lvl6pPr marL="4572914" indent="0">
              <a:buNone/>
              <a:defRPr sz="3200" b="1"/>
            </a:lvl6pPr>
            <a:lvl7pPr marL="5487497" indent="0">
              <a:buNone/>
              <a:defRPr sz="3200" b="1"/>
            </a:lvl7pPr>
            <a:lvl8pPr marL="6402080" indent="0">
              <a:buNone/>
              <a:defRPr sz="3200" b="1"/>
            </a:lvl8pPr>
            <a:lvl9pPr marL="7316663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559" y="3263319"/>
            <a:ext cx="8081779" cy="5928761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1666" y="2303381"/>
            <a:ext cx="8084953" cy="959940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583" indent="0">
              <a:buNone/>
              <a:defRPr sz="4000" b="1"/>
            </a:lvl2pPr>
            <a:lvl3pPr marL="1829166" indent="0">
              <a:buNone/>
              <a:defRPr sz="3600" b="1"/>
            </a:lvl3pPr>
            <a:lvl4pPr marL="2743749" indent="0">
              <a:buNone/>
              <a:defRPr sz="3200" b="1"/>
            </a:lvl4pPr>
            <a:lvl5pPr marL="3658332" indent="0">
              <a:buNone/>
              <a:defRPr sz="3200" b="1"/>
            </a:lvl5pPr>
            <a:lvl6pPr marL="4572914" indent="0">
              <a:buNone/>
              <a:defRPr sz="3200" b="1"/>
            </a:lvl6pPr>
            <a:lvl7pPr marL="5487497" indent="0">
              <a:buNone/>
              <a:defRPr sz="3200" b="1"/>
            </a:lvl7pPr>
            <a:lvl8pPr marL="6402080" indent="0">
              <a:buNone/>
              <a:defRPr sz="3200" b="1"/>
            </a:lvl8pPr>
            <a:lvl9pPr marL="7316663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1666" y="3263319"/>
            <a:ext cx="8084953" cy="5928761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D9F6-B022-427B-87E3-3F0F993B3C82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6E57-38E7-4967-AB08-E8CDC1A68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829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D9F6-B022-427B-87E3-3F0F993B3C82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6E57-38E7-4967-AB08-E8CDC1A68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61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D9F6-B022-427B-87E3-3F0F993B3C82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6E57-38E7-4967-AB08-E8CDC1A68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60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562" y="409700"/>
            <a:ext cx="6017671" cy="1743614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1341" y="409703"/>
            <a:ext cx="10225275" cy="878238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562" y="2153317"/>
            <a:ext cx="6017671" cy="7038766"/>
          </a:xfrm>
        </p:spPr>
        <p:txBody>
          <a:bodyPr/>
          <a:lstStyle>
            <a:lvl1pPr marL="0" indent="0">
              <a:buNone/>
              <a:defRPr sz="2800"/>
            </a:lvl1pPr>
            <a:lvl2pPr marL="914583" indent="0">
              <a:buNone/>
              <a:defRPr sz="2400"/>
            </a:lvl2pPr>
            <a:lvl3pPr marL="1829166" indent="0">
              <a:buNone/>
              <a:defRPr sz="2000"/>
            </a:lvl3pPr>
            <a:lvl4pPr marL="2743749" indent="0">
              <a:buNone/>
              <a:defRPr sz="1800"/>
            </a:lvl4pPr>
            <a:lvl5pPr marL="3658332" indent="0">
              <a:buNone/>
              <a:defRPr sz="1800"/>
            </a:lvl5pPr>
            <a:lvl6pPr marL="4572914" indent="0">
              <a:buNone/>
              <a:defRPr sz="1800"/>
            </a:lvl6pPr>
            <a:lvl7pPr marL="5487497" indent="0">
              <a:buNone/>
              <a:defRPr sz="1800"/>
            </a:lvl7pPr>
            <a:lvl8pPr marL="6402080" indent="0">
              <a:buNone/>
              <a:defRPr sz="1800"/>
            </a:lvl8pPr>
            <a:lvl9pPr marL="7316663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D9F6-B022-427B-87E3-3F0F993B3C82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6E57-38E7-4967-AB08-E8CDC1A68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427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5198" y="7203123"/>
            <a:ext cx="10974705" cy="85037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5198" y="919446"/>
            <a:ext cx="10974705" cy="6174105"/>
          </a:xfrm>
        </p:spPr>
        <p:txBody>
          <a:bodyPr/>
          <a:lstStyle>
            <a:lvl1pPr marL="0" indent="0">
              <a:buNone/>
              <a:defRPr sz="6400"/>
            </a:lvl1pPr>
            <a:lvl2pPr marL="914583" indent="0">
              <a:buNone/>
              <a:defRPr sz="5600"/>
            </a:lvl2pPr>
            <a:lvl3pPr marL="1829166" indent="0">
              <a:buNone/>
              <a:defRPr sz="4800"/>
            </a:lvl3pPr>
            <a:lvl4pPr marL="2743749" indent="0">
              <a:buNone/>
              <a:defRPr sz="4000"/>
            </a:lvl4pPr>
            <a:lvl5pPr marL="3658332" indent="0">
              <a:buNone/>
              <a:defRPr sz="4000"/>
            </a:lvl5pPr>
            <a:lvl6pPr marL="4572914" indent="0">
              <a:buNone/>
              <a:defRPr sz="4000"/>
            </a:lvl6pPr>
            <a:lvl7pPr marL="5487497" indent="0">
              <a:buNone/>
              <a:defRPr sz="4000"/>
            </a:lvl7pPr>
            <a:lvl8pPr marL="6402080" indent="0">
              <a:buNone/>
              <a:defRPr sz="4000"/>
            </a:lvl8pPr>
            <a:lvl9pPr marL="7316663" indent="0">
              <a:buNone/>
              <a:defRPr sz="4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5198" y="8053492"/>
            <a:ext cx="10974705" cy="1207667"/>
          </a:xfrm>
        </p:spPr>
        <p:txBody>
          <a:bodyPr/>
          <a:lstStyle>
            <a:lvl1pPr marL="0" indent="0">
              <a:buNone/>
              <a:defRPr sz="2800"/>
            </a:lvl1pPr>
            <a:lvl2pPr marL="914583" indent="0">
              <a:buNone/>
              <a:defRPr sz="2400"/>
            </a:lvl2pPr>
            <a:lvl3pPr marL="1829166" indent="0">
              <a:buNone/>
              <a:defRPr sz="2000"/>
            </a:lvl3pPr>
            <a:lvl4pPr marL="2743749" indent="0">
              <a:buNone/>
              <a:defRPr sz="1800"/>
            </a:lvl4pPr>
            <a:lvl5pPr marL="3658332" indent="0">
              <a:buNone/>
              <a:defRPr sz="1800"/>
            </a:lvl5pPr>
            <a:lvl6pPr marL="4572914" indent="0">
              <a:buNone/>
              <a:defRPr sz="1800"/>
            </a:lvl6pPr>
            <a:lvl7pPr marL="5487497" indent="0">
              <a:buNone/>
              <a:defRPr sz="1800"/>
            </a:lvl7pPr>
            <a:lvl8pPr marL="6402080" indent="0">
              <a:buNone/>
              <a:defRPr sz="1800"/>
            </a:lvl8pPr>
            <a:lvl9pPr marL="7316663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D9F6-B022-427B-87E3-3F0F993B3C82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6E57-38E7-4967-AB08-E8CDC1A68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10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559" y="412085"/>
            <a:ext cx="16462058" cy="1715029"/>
          </a:xfrm>
          <a:prstGeom prst="rect">
            <a:avLst/>
          </a:prstGeom>
        </p:spPr>
        <p:txBody>
          <a:bodyPr vert="horz" lIns="182917" tIns="91458" rIns="182917" bIns="9145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559" y="2401043"/>
            <a:ext cx="16462058" cy="6791039"/>
          </a:xfrm>
          <a:prstGeom prst="rect">
            <a:avLst/>
          </a:prstGeom>
        </p:spPr>
        <p:txBody>
          <a:bodyPr vert="horz" lIns="182917" tIns="91458" rIns="182917" bIns="9145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559" y="9537469"/>
            <a:ext cx="4267941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3D9F6-B022-427B-87E3-3F0F993B3C82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9485" y="9537469"/>
            <a:ext cx="5792205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8675" y="9537469"/>
            <a:ext cx="4267941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76E57-38E7-4967-AB08-E8CDC1A68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39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829166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937" indent="-685937" algn="l" defTabSz="1829166" rtl="0" eaLnBrk="1" latinLnBrk="0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6197" indent="-571614" algn="l" defTabSz="1829166" rtl="0" eaLnBrk="1" latinLnBrk="0" hangingPunct="1">
        <a:spcBef>
          <a:spcPct val="20000"/>
        </a:spcBef>
        <a:buFont typeface="Arial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457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1040" indent="-457291" algn="l" defTabSz="1829166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5623" indent="-457291" algn="l" defTabSz="1829166" rtl="0" eaLnBrk="1" latinLnBrk="0" hangingPunct="1">
        <a:spcBef>
          <a:spcPct val="20000"/>
        </a:spcBef>
        <a:buFont typeface="Arial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30206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4789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9372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3954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583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9166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749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8332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914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7497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2080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6663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Picture 42" descr="C:\Users\Asus\Pictures\Screenshots\Screenshot (5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95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59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sus\Pictures\Screenshots\Screenshot (6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8293644" cy="1029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sus\Pictures\Screenshots\Screenshot (6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1" y="-1"/>
            <a:ext cx="18293644" cy="1029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sus\Pictures\Screenshots\Screenshot (6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8293644" cy="1029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sus\Pictures\Screenshots\Screenshot (6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8293644" cy="1029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Asus\Pictures\Screenshots\Screenshot (7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8293644" cy="1029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Asus\Pictures\Screenshots\Screenshot (7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81" y="-1"/>
            <a:ext cx="18295656" cy="1029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Asus\Pictures\Screenshots\Screenshot (7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1" y="5584"/>
            <a:ext cx="18279244" cy="1028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Asus\Pictures\Screenshots\Screenshot (7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Asus\Pictures\Screenshots\Screenshot (7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99"/>
            <a:ext cx="18298620" cy="1029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Asus\Pictures\Screenshots\Screenshot (7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" y="-1"/>
            <a:ext cx="18293644" cy="1029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" name="Picture 41" descr="C:\Users\Asus\Pictures\Screenshots\Screenshot (5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384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4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Asus\Pictures\Screenshots\Screenshot (7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8293644" cy="1029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Asus\Pictures\Screenshots\Screenshot (7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8293644" cy="1029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Asus\Pictures\Screenshots\Screenshot (7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8293644" cy="1029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Asus\Pictures\Screenshots\Screenshot (7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8293644" cy="1029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105527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Asus\Pictures\Screenshots\Screenshot (8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8293644" cy="1029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Asus\Pictures\Screenshots\Screenshot (8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-1"/>
            <a:ext cx="18293644" cy="1029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Asus\Pictures\Screenshots\Screenshot (8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Asus\Pictures\Screenshots\Screenshot (8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30687"/>
            <a:ext cx="18348197" cy="1032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Asus\Pictures\Screenshots\Screenshot (8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9745"/>
            <a:ext cx="18328747" cy="1030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Asus\Pictures\Screenshots\Screenshot (8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5" y="0"/>
            <a:ext cx="18297259" cy="1029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sus\Pictures\Screenshots\Screenshot (5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4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Asus\Pictures\Screenshots\Screenshot (8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Asus\Pictures\Screenshots\Screenshot (8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35" y="-1"/>
            <a:ext cx="18309510" cy="1029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Asus\Pictures\Screenshots\Screenshot (87.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Asus\Pictures\Screenshots\Screenshot (8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04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sus\Pictures\Screenshots\Screenshot (98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Asus\Pictures\Screenshots\Screenshot (8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04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:\Users\Asus\Pictures\Screenshots\Screenshot (110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7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Asus\Pictures\Screenshots\Screenshot (8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04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sus\Pictures\Screenshots\Screenshot (99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99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Asus\Pictures\Screenshots\Screenshot (8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04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sus\Pictures\Screenshots\Screenshot (100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99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Asus\Pictures\Screenshots\Screenshot (8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04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Asus\Pictures\Screenshots\Screenshot (10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99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Asus\Pictures\Screenshots\Screenshot (8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04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sus\Pictures\Screenshots\Screenshot (104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38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Asus\Pictures\Screenshots\Screenshot (8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04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sus\Pictures\Screenshots\Screenshot (10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38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sus\Pictures\Screenshots\Screenshot (6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73" y="-1876"/>
            <a:ext cx="18360448" cy="1032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3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4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Asus\Pictures\Screenshots\Screenshot (8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04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Asus\Pictures\Screenshots\Screenshot (108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38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Asus\Pictures\Screenshots\Screenshot (8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04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Asus\Pictures\Screenshots\Screenshot (105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38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Asus\Pictures\Screenshots\Screenshot (8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04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Asus\Pictures\Screenshots\Screenshot (109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39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Asus\Pictures\Screenshots\Screenshot (8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04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Asus\Pictures\Screenshots\Screenshot (100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39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Asus\Pictures\Screenshots\Screenshot (8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04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Asus\Pictures\Screenshots\Screenshot (106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39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Asus\Pictures\Screenshots\Screenshot (8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04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Asus\Pictures\Screenshots\Screenshot (107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39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Asus\Pictures\Screenshots\Screenshot (8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04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Asus\Pictures\Screenshots\Screenshot (10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26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Asus\Pictures\Screenshots\Screenshot (8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6475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Asus\Pictures\Screenshots\Screenshot (9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Asus\Pictures\Screenshots\Screenshot (9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8293644" cy="1029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sus\Pictures\Screenshots\Screenshot (6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4834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Asus\Pictures\Screenshots\Screenshot (9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Asus\Pictures\Screenshots\Screenshot (9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"/>
            <a:ext cx="18293440" cy="1029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Asus\Pictures\Screenshots\Screenshot (9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sus\Pictures\Screenshots\Screenshot (6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8291175" cy="102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483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sus\Pictures\Screenshots\Screenshot (6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8293644" cy="1029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483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sus\Pictures\Screenshots\Screenshot (6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8293644" cy="1029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483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sus\Pictures\Screenshots\Screenshot (6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8293644" cy="1029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us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5" y="9066039"/>
            <a:ext cx="11919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565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0</Words>
  <Application>Microsoft Office PowerPoint</Application>
  <PresentationFormat>Custom</PresentationFormat>
  <Paragraphs>0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9</cp:revision>
  <dcterms:created xsi:type="dcterms:W3CDTF">2022-11-12T19:08:57Z</dcterms:created>
  <dcterms:modified xsi:type="dcterms:W3CDTF">2022-11-24T03:20:38Z</dcterms:modified>
</cp:coreProperties>
</file>